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61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5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3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7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2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6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5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8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8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amily.redoubtnews.com/2017/03/16/bcrwi-scholarship-applications-availab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9B4D3-6DA2-8111-D410-B44F7531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349479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Membership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91F77-77EE-375D-447B-1633853BE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Margaret Head Sims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Health &amp; Insurance Committee Chair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D6861D-81A3-5EAC-7696-6C5346BD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749140"/>
            <a:ext cx="5462001" cy="283603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AB649E-F636-8773-8D10-2A94021AAFE3}"/>
              </a:ext>
            </a:extLst>
          </p:cNvPr>
          <p:cNvSpPr/>
          <p:nvPr/>
        </p:nvSpPr>
        <p:spPr>
          <a:xfrm>
            <a:off x="0" y="-7883"/>
            <a:ext cx="12192000" cy="4572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1FB09-F4E9-E3D0-FD96-A2B5BE8D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4626"/>
            <a:ext cx="10058400" cy="14559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Avenir Book" panose="02000503020000020003" pitchFamily="2" charset="0"/>
              </a:rPr>
              <a:t>      WebMD</a:t>
            </a:r>
            <a:br>
              <a:rPr lang="en-US" sz="5400" dirty="0">
                <a:latin typeface="Avenir Book" panose="02000503020000020003" pitchFamily="2" charset="0"/>
              </a:rPr>
            </a:br>
            <a:r>
              <a:rPr lang="en-US" sz="5400" dirty="0">
                <a:latin typeface="Avenir Book" panose="02000503020000020003" pitchFamily="2" charset="0"/>
              </a:rPr>
              <a:t>   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64E6ECB-7AC2-DDF5-FDC7-82A96383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89" y="424626"/>
            <a:ext cx="2506655" cy="1301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C78080-6AED-615F-A573-4C830622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109912"/>
            <a:ext cx="2857500" cy="63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F59B3E-2619-0BBA-9786-B1877A5A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805" y="3428999"/>
            <a:ext cx="2857500" cy="63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AFFA7-8B48-B586-171B-AD21AAB8E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32" t="4845" r="37651" b="85850"/>
          <a:stretch/>
        </p:blipFill>
        <p:spPr>
          <a:xfrm>
            <a:off x="7858305" y="112141"/>
            <a:ext cx="3207839" cy="1695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4D7A9-356F-E813-A07A-1624936C431C}"/>
              </a:ext>
            </a:extLst>
          </p:cNvPr>
          <p:cNvSpPr txBox="1"/>
          <p:nvPr/>
        </p:nvSpPr>
        <p:spPr>
          <a:xfrm>
            <a:off x="3409159" y="3122801"/>
            <a:ext cx="543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WebMD is being replaced.  Be sure to use your rewards by December 31, 2023</a:t>
            </a:r>
          </a:p>
        </p:txBody>
      </p:sp>
    </p:spTree>
    <p:extLst>
      <p:ext uri="{BB962C8B-B14F-4D97-AF65-F5344CB8AC3E}">
        <p14:creationId xmlns:p14="http://schemas.microsoft.com/office/powerpoint/2010/main" val="237852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1FB09-F4E9-E3D0-FD96-A2B5BE8D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4626"/>
            <a:ext cx="10058400" cy="1455932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Avenir Book" panose="02000503020000020003" pitchFamily="2" charset="0"/>
              </a:rPr>
              <a:t>Legaline</a:t>
            </a:r>
            <a:endParaRPr lang="en-US" sz="5400" dirty="0">
              <a:latin typeface="Avenir Book" panose="02000503020000020003" pitchFamily="2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64E6ECB-7AC2-DDF5-FDC7-82A96383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562211"/>
            <a:ext cx="2274061" cy="1180762"/>
          </a:xfrm>
          <a:prstGeom prst="rect">
            <a:avLst/>
          </a:prstGeom>
        </p:spPr>
      </p:pic>
      <p:pic>
        <p:nvPicPr>
          <p:cNvPr id="3" name="Graphic 2" descr="Telephone with solid fill">
            <a:extLst>
              <a:ext uri="{FF2B5EF4-FFF2-40B4-BE49-F238E27FC236}">
                <a16:creationId xmlns:a16="http://schemas.microsoft.com/office/drawing/2014/main" id="{59F461DE-AF4A-A947-5819-13103E17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3003" y="1880558"/>
            <a:ext cx="3926744" cy="3926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D5A77-FF03-94ED-B621-4EDB1CD0B146}"/>
              </a:ext>
            </a:extLst>
          </p:cNvPr>
          <p:cNvSpPr txBox="1"/>
          <p:nvPr/>
        </p:nvSpPr>
        <p:spPr>
          <a:xfrm>
            <a:off x="1199073" y="3019246"/>
            <a:ext cx="6633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Rebecca Park</a:t>
            </a:r>
          </a:p>
          <a:p>
            <a:r>
              <a:rPr lang="en-US" sz="3200" b="1" dirty="0"/>
              <a:t>1-800-232-1090</a:t>
            </a:r>
          </a:p>
          <a:p>
            <a:r>
              <a:rPr lang="en-US" sz="3200" b="1" dirty="0"/>
              <a:t>8:00AM-12:00 and 1:00-4:00 PM</a:t>
            </a:r>
          </a:p>
        </p:txBody>
      </p:sp>
    </p:spTree>
    <p:extLst>
      <p:ext uri="{BB962C8B-B14F-4D97-AF65-F5344CB8AC3E}">
        <p14:creationId xmlns:p14="http://schemas.microsoft.com/office/powerpoint/2010/main" val="350705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1FB09-F4E9-E3D0-FD96-A2B5BE8D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4626"/>
            <a:ext cx="10058400" cy="14559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Avenir Book" panose="02000503020000020003" pitchFamily="2" charset="0"/>
              </a:rPr>
              <a:t>          </a:t>
            </a:r>
            <a:r>
              <a:rPr lang="en-US" sz="5400" dirty="0" err="1">
                <a:latin typeface="Avenir Book" panose="02000503020000020003" pitchFamily="2" charset="0"/>
              </a:rPr>
              <a:t>Kimbler</a:t>
            </a:r>
            <a:br>
              <a:rPr lang="en-US" sz="5400" dirty="0">
                <a:latin typeface="Avenir Book" panose="02000503020000020003" pitchFamily="2" charset="0"/>
              </a:rPr>
            </a:br>
            <a:r>
              <a:rPr lang="en-US" sz="5400" dirty="0">
                <a:latin typeface="Avenir Book" panose="02000503020000020003" pitchFamily="2" charset="0"/>
              </a:rPr>
              <a:t>             Memorial Scholarship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64E6ECB-7AC2-DDF5-FDC7-82A96383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97604"/>
            <a:ext cx="2107923" cy="1094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653A5-EFC0-CC60-1277-E9F026E47229}"/>
              </a:ext>
            </a:extLst>
          </p:cNvPr>
          <p:cNvSpPr txBox="1"/>
          <p:nvPr/>
        </p:nvSpPr>
        <p:spPr>
          <a:xfrm>
            <a:off x="1097280" y="2398143"/>
            <a:ext cx="3660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”Give back to the future”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0999063-E234-9C63-3808-29228EDB2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1199" y="2859808"/>
            <a:ext cx="4605868" cy="2383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E1AA9-F1A9-B2F7-340E-BF5B39DF04C3}"/>
              </a:ext>
            </a:extLst>
          </p:cNvPr>
          <p:cNvSpPr txBox="1"/>
          <p:nvPr/>
        </p:nvSpPr>
        <p:spPr>
          <a:xfrm>
            <a:off x="5791199" y="5243512"/>
            <a:ext cx="4605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amily.redoubtnews.com/2017/03/16/bcrwi-scholarship-applications-availabl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440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1FB09-F4E9-E3D0-FD96-A2B5BE8D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4626"/>
            <a:ext cx="10058400" cy="14559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Avenir Book" panose="02000503020000020003" pitchFamily="2" charset="0"/>
              </a:rPr>
              <a:t>        </a:t>
            </a:r>
            <a:r>
              <a:rPr lang="en-US" sz="5400" dirty="0" err="1">
                <a:latin typeface="Avenir Book" panose="02000503020000020003" pitchFamily="2" charset="0"/>
              </a:rPr>
              <a:t>Bourgard</a:t>
            </a:r>
            <a:br>
              <a:rPr lang="en-US" sz="5400" dirty="0">
                <a:latin typeface="Avenir Book" panose="02000503020000020003" pitchFamily="2" charset="0"/>
              </a:rPr>
            </a:br>
            <a:r>
              <a:rPr lang="en-US" sz="5400" dirty="0">
                <a:latin typeface="Avenir Book" panose="02000503020000020003" pitchFamily="2" charset="0"/>
              </a:rPr>
              <a:t>         Foundation 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64E6ECB-7AC2-DDF5-FDC7-82A96383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97604"/>
            <a:ext cx="2107923" cy="1094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653A5-EFC0-CC60-1277-E9F026E47229}"/>
              </a:ext>
            </a:extLst>
          </p:cNvPr>
          <p:cNvSpPr txBox="1"/>
          <p:nvPr/>
        </p:nvSpPr>
        <p:spPr>
          <a:xfrm>
            <a:off x="1097280" y="2398143"/>
            <a:ext cx="27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”Retirees in need”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EF68B4-6F59-E2C4-1361-9AC4B398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142" y="2571750"/>
            <a:ext cx="3654886" cy="3422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AB57CA-D8E9-C4BF-1A49-64EB858DD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485" y="2398143"/>
            <a:ext cx="3654886" cy="35962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2F332D-0065-9B91-9254-95E5640EE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485" y="2398143"/>
            <a:ext cx="3654886" cy="35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66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71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Avenir Book</vt:lpstr>
      <vt:lpstr>Calibri</vt:lpstr>
      <vt:lpstr>Georgia Pro Cond Light</vt:lpstr>
      <vt:lpstr>Speak Pro</vt:lpstr>
      <vt:lpstr>RetrospectVTI</vt:lpstr>
      <vt:lpstr>Membership Benefits</vt:lpstr>
      <vt:lpstr>      WebMD     </vt:lpstr>
      <vt:lpstr>Legaline</vt:lpstr>
      <vt:lpstr>          Kimbler              Memorial Scholarship</vt:lpstr>
      <vt:lpstr>        Bourgard          Foundation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Benefits</dc:title>
  <dc:creator>Greg Greene</dc:creator>
  <cp:lastModifiedBy>Greg Roush</cp:lastModifiedBy>
  <cp:revision>9</cp:revision>
  <dcterms:created xsi:type="dcterms:W3CDTF">2022-08-16T16:23:45Z</dcterms:created>
  <dcterms:modified xsi:type="dcterms:W3CDTF">2023-08-23T13:35:53Z</dcterms:modified>
</cp:coreProperties>
</file>