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7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5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0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2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0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6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5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8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78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74" r:id="rId6"/>
    <p:sldLayoutId id="2147483769" r:id="rId7"/>
    <p:sldLayoutId id="2147483770" r:id="rId8"/>
    <p:sldLayoutId id="2147483771" r:id="rId9"/>
    <p:sldLayoutId id="2147483773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54DCD9B2-D552-47A6-9FE2-15D7E8159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9B4D3-6DA2-8111-D410-B44F75310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8"/>
            <a:ext cx="4813072" cy="349479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Avenir Book" panose="02000503020000020003" pitchFamily="2" charset="0"/>
              </a:rPr>
              <a:t>Membership</a:t>
            </a:r>
            <a:br>
              <a:rPr lang="en-US" sz="5400" dirty="0">
                <a:latin typeface="Avenir Book" panose="02000503020000020003" pitchFamily="2" charset="0"/>
              </a:rPr>
            </a:br>
            <a:endParaRPr lang="en-US" sz="5400" dirty="0">
              <a:latin typeface="Avenir Book" panose="02000503020000020003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91F77-77EE-375D-447B-1633853BE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Debby Murrell &amp; Betty Hester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Membership Committee Co-Chair</a:t>
            </a:r>
          </a:p>
          <a:p>
            <a:pPr>
              <a:lnSpc>
                <a:spcPct val="100000"/>
              </a:lnSpc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9D6861D-81A3-5EAC-7696-6C5346BD2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1749140"/>
            <a:ext cx="5462001" cy="2836038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CCE25F7F-C10E-4478-90C0-93B61E638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AB649E-F636-8773-8D10-2A94021AAFE3}"/>
              </a:ext>
            </a:extLst>
          </p:cNvPr>
          <p:cNvSpPr/>
          <p:nvPr/>
        </p:nvSpPr>
        <p:spPr>
          <a:xfrm>
            <a:off x="0" y="-7883"/>
            <a:ext cx="12192000" cy="4572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77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4th District 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Patsy Young</a:t>
            </a:r>
          </a:p>
          <a:p>
            <a:r>
              <a:rPr lang="en-US" sz="3200" b="1" dirty="0"/>
              <a:t>418 Ridgecrest Rd</a:t>
            </a:r>
          </a:p>
          <a:p>
            <a:r>
              <a:rPr lang="en-US" sz="3200" b="1" dirty="0"/>
              <a:t>Elizabethtown KY 42701</a:t>
            </a:r>
          </a:p>
          <a:p>
            <a:r>
              <a:rPr lang="en-US" sz="3200" b="1" dirty="0"/>
              <a:t>270-765-7964/270-763-275</a:t>
            </a:r>
          </a:p>
          <a:p>
            <a:r>
              <a:rPr lang="en-US" sz="3200" b="1" dirty="0"/>
              <a:t>pmyoung1@windstream.net</a:t>
            </a:r>
          </a:p>
        </p:txBody>
      </p:sp>
    </p:spTree>
    <p:extLst>
      <p:ext uri="{BB962C8B-B14F-4D97-AF65-F5344CB8AC3E}">
        <p14:creationId xmlns:p14="http://schemas.microsoft.com/office/powerpoint/2010/main" val="1579297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Middle Cumberland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Shirley Ryan</a:t>
            </a:r>
          </a:p>
          <a:p>
            <a:r>
              <a:rPr lang="en-US" sz="3200" b="1" dirty="0"/>
              <a:t>2060 </a:t>
            </a:r>
            <a:r>
              <a:rPr lang="en-US" sz="3200" b="1" dirty="0" err="1"/>
              <a:t>Grider</a:t>
            </a:r>
            <a:r>
              <a:rPr lang="en-US" sz="3200" b="1" dirty="0"/>
              <a:t> Hill Dock Rd</a:t>
            </a:r>
          </a:p>
          <a:p>
            <a:r>
              <a:rPr lang="en-US" sz="3200" b="1" dirty="0"/>
              <a:t>Albany KY 42602</a:t>
            </a:r>
          </a:p>
          <a:p>
            <a:r>
              <a:rPr lang="en-US" sz="3200" b="1" dirty="0"/>
              <a:t>606-278-4795</a:t>
            </a:r>
          </a:p>
          <a:p>
            <a:r>
              <a:rPr lang="en-US" sz="3200" b="1" dirty="0"/>
              <a:t>shirleyryan@windstream.net</a:t>
            </a:r>
          </a:p>
        </p:txBody>
      </p:sp>
    </p:spTree>
    <p:extLst>
      <p:ext uri="{BB962C8B-B14F-4D97-AF65-F5344CB8AC3E}">
        <p14:creationId xmlns:p14="http://schemas.microsoft.com/office/powerpoint/2010/main" val="1903882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Upper Cumberland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Debra Payne</a:t>
            </a:r>
          </a:p>
          <a:p>
            <a:r>
              <a:rPr lang="en-US" sz="3200" b="1" dirty="0"/>
              <a:t>8702 South Ky</a:t>
            </a:r>
          </a:p>
          <a:p>
            <a:r>
              <a:rPr lang="en-US" sz="3200" b="1" dirty="0"/>
              <a:t>Barbourville, Ky 40965</a:t>
            </a:r>
          </a:p>
          <a:p>
            <a:r>
              <a:rPr lang="en-US" sz="3200" b="1" dirty="0"/>
              <a:t>H 606-546-8394 IC 606-627-0357</a:t>
            </a:r>
          </a:p>
          <a:p>
            <a:r>
              <a:rPr lang="en-US" sz="3200" b="1" dirty="0"/>
              <a:t>blumoonky40906@yahoo.com </a:t>
            </a:r>
          </a:p>
        </p:txBody>
      </p:sp>
    </p:spTree>
    <p:extLst>
      <p:ext uri="{BB962C8B-B14F-4D97-AF65-F5344CB8AC3E}">
        <p14:creationId xmlns:p14="http://schemas.microsoft.com/office/powerpoint/2010/main" val="801107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Upper KY River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Mike Caudill</a:t>
            </a:r>
          </a:p>
          <a:p>
            <a:r>
              <a:rPr lang="en-US" sz="3200" b="1" dirty="0"/>
              <a:t>392 Civil War Gap</a:t>
            </a:r>
          </a:p>
          <a:p>
            <a:r>
              <a:rPr lang="en-US" sz="3200" b="1" dirty="0"/>
              <a:t>Carcassonne KY 41804</a:t>
            </a:r>
          </a:p>
          <a:p>
            <a:r>
              <a:rPr lang="en-US" sz="3200" b="1" dirty="0"/>
              <a:t>606-633-9691/606-454-4052</a:t>
            </a:r>
          </a:p>
          <a:p>
            <a:r>
              <a:rPr lang="en-US" sz="3200" b="1" dirty="0"/>
              <a:t>m48ortal.@gmail.com</a:t>
            </a:r>
          </a:p>
        </p:txBody>
      </p:sp>
    </p:spTree>
    <p:extLst>
      <p:ext uri="{BB962C8B-B14F-4D97-AF65-F5344CB8AC3E}">
        <p14:creationId xmlns:p14="http://schemas.microsoft.com/office/powerpoint/2010/main" val="45726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Big Sandy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Wanda Mollett</a:t>
            </a:r>
          </a:p>
          <a:p>
            <a:r>
              <a:rPr lang="en-US" sz="3200" b="1" dirty="0"/>
              <a:t>7672 KY RT 40 E</a:t>
            </a:r>
          </a:p>
          <a:p>
            <a:r>
              <a:rPr lang="en-US" sz="3200" b="1" dirty="0"/>
              <a:t>Williamsport KY 41271</a:t>
            </a:r>
          </a:p>
          <a:p>
            <a:r>
              <a:rPr lang="en-US" sz="3200" b="1" dirty="0"/>
              <a:t>606-789-5041/606-793-4618</a:t>
            </a:r>
          </a:p>
          <a:p>
            <a:r>
              <a:rPr lang="en-US" sz="3200" b="1" dirty="0"/>
              <a:t>bobandwanda@bigsandybb.com</a:t>
            </a:r>
          </a:p>
        </p:txBody>
      </p:sp>
    </p:spTree>
    <p:extLst>
      <p:ext uri="{BB962C8B-B14F-4D97-AF65-F5344CB8AC3E}">
        <p14:creationId xmlns:p14="http://schemas.microsoft.com/office/powerpoint/2010/main" val="100543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Eastern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983872" y="2572641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Lana Combs</a:t>
            </a:r>
          </a:p>
          <a:p>
            <a:r>
              <a:rPr lang="en-US" sz="3200" b="1" dirty="0"/>
              <a:t>200 Dusty Rd</a:t>
            </a:r>
          </a:p>
          <a:p>
            <a:r>
              <a:rPr lang="en-US" sz="3200" b="1" dirty="0"/>
              <a:t>Morehead KY 40351</a:t>
            </a:r>
          </a:p>
          <a:p>
            <a:r>
              <a:rPr lang="en-US" sz="3200" b="1" dirty="0"/>
              <a:t>606-784-6161/606-356-0223</a:t>
            </a:r>
          </a:p>
          <a:p>
            <a:r>
              <a:rPr lang="en-US" sz="3200" b="1" dirty="0"/>
              <a:t>lanacombs@gmail.com</a:t>
            </a:r>
          </a:p>
        </p:txBody>
      </p:sp>
    </p:spTree>
    <p:extLst>
      <p:ext uri="{BB962C8B-B14F-4D97-AF65-F5344CB8AC3E}">
        <p14:creationId xmlns:p14="http://schemas.microsoft.com/office/powerpoint/2010/main" val="382962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593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           2023-24 Membership Goal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406936"/>
            <a:ext cx="2270609" cy="1215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FCAD3C-B01E-C0A3-6ECB-74717143201F}"/>
              </a:ext>
            </a:extLst>
          </p:cNvPr>
          <p:cNvSpPr txBox="1"/>
          <p:nvPr/>
        </p:nvSpPr>
        <p:spPr>
          <a:xfrm>
            <a:off x="2960483" y="2827936"/>
            <a:ext cx="542302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31,668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62116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593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          New Membership Handbook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406936"/>
            <a:ext cx="2143861" cy="12152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C09477-0641-1CB5-476E-668E20D48EE3}"/>
              </a:ext>
            </a:extLst>
          </p:cNvPr>
          <p:cNvSpPr txBox="1"/>
          <p:nvPr/>
        </p:nvSpPr>
        <p:spPr>
          <a:xfrm>
            <a:off x="7294075" y="3120832"/>
            <a:ext cx="3295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Available at </a:t>
            </a:r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krta.org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BAC2BF-5D9A-4D67-3A71-09CC0B7256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643" t="10680" r="11913" b="9864"/>
          <a:stretch/>
        </p:blipFill>
        <p:spPr>
          <a:xfrm>
            <a:off x="2397967" y="2127894"/>
            <a:ext cx="3135086" cy="379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03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5400" dirty="0">
                <a:latin typeface="Avenir Book" panose="02000503020000020003" pitchFamily="2" charset="0"/>
              </a:rPr>
            </a:br>
            <a:br>
              <a:rPr lang="en-US" sz="5400" dirty="0">
                <a:latin typeface="Avenir Book" panose="02000503020000020003" pitchFamily="2" charset="0"/>
              </a:rPr>
            </a:b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What to do when.......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         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406936"/>
            <a:ext cx="1999005" cy="1215268"/>
          </a:xfrm>
          <a:prstGeom prst="rect">
            <a:avLst/>
          </a:prstGeom>
        </p:spPr>
      </p:pic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F0D004A6-0227-5EE0-DAAB-8C5AB3D67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106" y="1742536"/>
            <a:ext cx="7586804" cy="460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8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Central KY East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010CE-4706-F235-B09B-057ADF1C872D}"/>
              </a:ext>
            </a:extLst>
          </p:cNvPr>
          <p:cNvSpPr txBox="1"/>
          <p:nvPr/>
        </p:nvSpPr>
        <p:spPr>
          <a:xfrm>
            <a:off x="1430448" y="2308633"/>
            <a:ext cx="83201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Karen Gilbert </a:t>
            </a:r>
          </a:p>
          <a:p>
            <a:r>
              <a:rPr lang="en-US" sz="3200" b="1" dirty="0"/>
              <a:t>766 Boone Creek Rd </a:t>
            </a:r>
          </a:p>
          <a:p>
            <a:r>
              <a:rPr lang="en-US" sz="3200" b="1" dirty="0"/>
              <a:t>Stanton, KY 40380 </a:t>
            </a:r>
          </a:p>
          <a:p>
            <a:r>
              <a:rPr lang="en-US" sz="3200" b="1" dirty="0"/>
              <a:t>859-227-6537 </a:t>
            </a:r>
          </a:p>
          <a:p>
            <a:r>
              <a:rPr lang="en-US" sz="3200" b="1" dirty="0"/>
              <a:t>karenhcgilbert@gmail.com</a:t>
            </a:r>
          </a:p>
        </p:txBody>
      </p:sp>
    </p:spTree>
    <p:extLst>
      <p:ext uri="{BB962C8B-B14F-4D97-AF65-F5344CB8AC3E}">
        <p14:creationId xmlns:p14="http://schemas.microsoft.com/office/powerpoint/2010/main" val="350705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Central KY West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010CE-4706-F235-B09B-057ADF1C872D}"/>
              </a:ext>
            </a:extLst>
          </p:cNvPr>
          <p:cNvSpPr txBox="1"/>
          <p:nvPr/>
        </p:nvSpPr>
        <p:spPr>
          <a:xfrm>
            <a:off x="2173350" y="2625504"/>
            <a:ext cx="83201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MARIANNE LEET</a:t>
            </a:r>
          </a:p>
          <a:p>
            <a:r>
              <a:rPr lang="en-US" sz="3200" b="1" dirty="0"/>
              <a:t>4390 BLUE LICK PIKE</a:t>
            </a:r>
          </a:p>
          <a:p>
            <a:r>
              <a:rPr lang="en-US" sz="3200" b="1" dirty="0"/>
              <a:t>MOUNT OLIVET, KY 41064</a:t>
            </a:r>
          </a:p>
          <a:p>
            <a:r>
              <a:rPr lang="en-US" sz="3200" b="1" dirty="0"/>
              <a:t>LEETMARIANNE@GMAIL.COM</a:t>
            </a:r>
          </a:p>
        </p:txBody>
      </p:sp>
    </p:spTree>
    <p:extLst>
      <p:ext uri="{BB962C8B-B14F-4D97-AF65-F5344CB8AC3E}">
        <p14:creationId xmlns:p14="http://schemas.microsoft.com/office/powerpoint/2010/main" val="414235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Northern District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010CE-4706-F235-B09B-057ADF1C872D}"/>
              </a:ext>
            </a:extLst>
          </p:cNvPr>
          <p:cNvSpPr txBox="1"/>
          <p:nvPr/>
        </p:nvSpPr>
        <p:spPr>
          <a:xfrm>
            <a:off x="1097280" y="2471596"/>
            <a:ext cx="83201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Janet Sogar</a:t>
            </a:r>
          </a:p>
          <a:p>
            <a:r>
              <a:rPr lang="en-US" sz="3200" b="1" dirty="0"/>
              <a:t>36 Amherst Ct</a:t>
            </a:r>
          </a:p>
          <a:p>
            <a:r>
              <a:rPr lang="en-US" sz="3200" b="1" dirty="0"/>
              <a:t>Florence, KY 41042</a:t>
            </a:r>
          </a:p>
          <a:p>
            <a:r>
              <a:rPr lang="en-US" sz="3200" b="1" dirty="0"/>
              <a:t>513-476-7434</a:t>
            </a:r>
          </a:p>
          <a:p>
            <a:r>
              <a:rPr lang="en-US" sz="3200" b="1" dirty="0"/>
              <a:t>janetsogar@gmail.com</a:t>
            </a:r>
          </a:p>
        </p:txBody>
      </p:sp>
    </p:spTree>
    <p:extLst>
      <p:ext uri="{BB962C8B-B14F-4D97-AF65-F5344CB8AC3E}">
        <p14:creationId xmlns:p14="http://schemas.microsoft.com/office/powerpoint/2010/main" val="308147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5th District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3048755" y="2692599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Becky Woods</a:t>
            </a:r>
          </a:p>
          <a:p>
            <a:r>
              <a:rPr lang="en-US" sz="3200" b="1" dirty="0"/>
              <a:t>108 Delaware Circle</a:t>
            </a:r>
          </a:p>
          <a:p>
            <a:r>
              <a:rPr lang="en-US" sz="3200" b="1" dirty="0"/>
              <a:t>Carrollton KY 41008</a:t>
            </a:r>
          </a:p>
          <a:p>
            <a:r>
              <a:rPr lang="en-US" sz="3200" b="1" dirty="0"/>
              <a:t>502-732-9020</a:t>
            </a:r>
          </a:p>
          <a:p>
            <a:r>
              <a:rPr lang="en-US" sz="3200" b="1" dirty="0"/>
              <a:t>bwoods22222@gmail.com</a:t>
            </a:r>
          </a:p>
        </p:txBody>
      </p:sp>
    </p:spTree>
    <p:extLst>
      <p:ext uri="{BB962C8B-B14F-4D97-AF65-F5344CB8AC3E}">
        <p14:creationId xmlns:p14="http://schemas.microsoft.com/office/powerpoint/2010/main" val="374512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1st District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3048755" y="2692599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Anita Thomas</a:t>
            </a:r>
          </a:p>
          <a:p>
            <a:r>
              <a:rPr lang="en-US" sz="3200" b="1" dirty="0"/>
              <a:t>842 We Like It Lane</a:t>
            </a:r>
          </a:p>
          <a:p>
            <a:r>
              <a:rPr lang="en-US" sz="3200" b="1" dirty="0"/>
              <a:t>Gracey KY 4222</a:t>
            </a:r>
          </a:p>
          <a:p>
            <a:r>
              <a:rPr lang="en-US" sz="3200" b="1" dirty="0"/>
              <a:t>270-885-6252/270-348-4974</a:t>
            </a:r>
          </a:p>
          <a:p>
            <a:r>
              <a:rPr lang="en-US" sz="3200" b="1" dirty="0"/>
              <a:t>thomasanita@bellsouth.net</a:t>
            </a:r>
          </a:p>
        </p:txBody>
      </p:sp>
    </p:spTree>
    <p:extLst>
      <p:ext uri="{BB962C8B-B14F-4D97-AF65-F5344CB8AC3E}">
        <p14:creationId xmlns:p14="http://schemas.microsoft.com/office/powerpoint/2010/main" val="167924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2nd District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777151" y="2538690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PEGGY COOMES</a:t>
            </a:r>
          </a:p>
          <a:p>
            <a:r>
              <a:rPr lang="en-US" sz="3200" b="1" dirty="0"/>
              <a:t>225 FREDERICK ST</a:t>
            </a:r>
          </a:p>
          <a:p>
            <a:r>
              <a:rPr lang="en-US" sz="3200" b="1" dirty="0"/>
              <a:t>MADISONVILLE, KY 42431</a:t>
            </a:r>
          </a:p>
          <a:p>
            <a:r>
              <a:rPr lang="en-US" sz="3200" b="1" dirty="0"/>
              <a:t>270-832-8224</a:t>
            </a:r>
          </a:p>
          <a:p>
            <a:r>
              <a:rPr lang="en-US" sz="3200" b="1" dirty="0"/>
              <a:t>PEGGYACOOMES@GMAIL.COM</a:t>
            </a:r>
          </a:p>
        </p:txBody>
      </p:sp>
    </p:spTree>
    <p:extLst>
      <p:ext uri="{BB962C8B-B14F-4D97-AF65-F5344CB8AC3E}">
        <p14:creationId xmlns:p14="http://schemas.microsoft.com/office/powerpoint/2010/main" val="1929541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3rd District Main Cont.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3047246" y="2690336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Sherry Radford</a:t>
            </a:r>
          </a:p>
          <a:p>
            <a:r>
              <a:rPr lang="en-US" sz="3200" b="1" dirty="0"/>
              <a:t>146 Spring Lane</a:t>
            </a:r>
          </a:p>
          <a:p>
            <a:r>
              <a:rPr lang="en-US" sz="3200" b="1" dirty="0"/>
              <a:t>Burkesville, KY 42717</a:t>
            </a:r>
          </a:p>
          <a:p>
            <a:r>
              <a:rPr lang="en-US" sz="3200" b="1" dirty="0"/>
              <a:t>270-864-9590/270-459-0858</a:t>
            </a:r>
          </a:p>
          <a:p>
            <a:r>
              <a:rPr lang="en-US" sz="3200" b="1" dirty="0"/>
              <a:t>sherryradford94@gmail.com</a:t>
            </a:r>
          </a:p>
        </p:txBody>
      </p:sp>
    </p:spTree>
    <p:extLst>
      <p:ext uri="{BB962C8B-B14F-4D97-AF65-F5344CB8AC3E}">
        <p14:creationId xmlns:p14="http://schemas.microsoft.com/office/powerpoint/2010/main" val="27819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01FB09-F4E9-E3D0-FD96-A2B5BE8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4626"/>
            <a:ext cx="10058400" cy="1455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Avenir Book" panose="02000503020000020003" pitchFamily="2" charset="0"/>
              </a:rPr>
              <a:t>Membership Chair </a:t>
            </a:r>
            <a:br>
              <a:rPr lang="en-US" sz="5400" dirty="0">
                <a:latin typeface="Avenir Book" panose="02000503020000020003" pitchFamily="2" charset="0"/>
              </a:rPr>
            </a:br>
            <a:r>
              <a:rPr lang="en-US" sz="5400" dirty="0">
                <a:latin typeface="Avenir Book" panose="02000503020000020003" pitchFamily="2" charset="0"/>
              </a:rPr>
              <a:t>3rd District Warren Co.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64E6ECB-7AC2-DDF5-FDC7-82A96383B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562211"/>
            <a:ext cx="2274061" cy="1180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B1752-F8F2-1375-8D1C-F09A4E726D5B}"/>
              </a:ext>
            </a:extLst>
          </p:cNvPr>
          <p:cNvSpPr txBox="1"/>
          <p:nvPr/>
        </p:nvSpPr>
        <p:spPr>
          <a:xfrm>
            <a:off x="2730374" y="2482106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SHERRY RADFORD</a:t>
            </a:r>
          </a:p>
          <a:p>
            <a:r>
              <a:rPr lang="en-US" sz="3200" b="1" dirty="0"/>
              <a:t>146 SPRING LN</a:t>
            </a:r>
          </a:p>
          <a:p>
            <a:r>
              <a:rPr lang="en-US" sz="3200" b="1" dirty="0"/>
              <a:t>BURKESVILLE, KY 42717</a:t>
            </a:r>
          </a:p>
          <a:p>
            <a:r>
              <a:rPr lang="en-US" sz="3200" b="1" dirty="0"/>
              <a:t>270-864-9590</a:t>
            </a:r>
          </a:p>
          <a:p>
            <a:r>
              <a:rPr lang="en-US" sz="3200" b="1" dirty="0"/>
              <a:t>SHERRYRADFORD94@GMAIL.COM</a:t>
            </a:r>
          </a:p>
        </p:txBody>
      </p:sp>
    </p:spTree>
    <p:extLst>
      <p:ext uri="{BB962C8B-B14F-4D97-AF65-F5344CB8AC3E}">
        <p14:creationId xmlns:p14="http://schemas.microsoft.com/office/powerpoint/2010/main" val="19003594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327</Words>
  <Application>Microsoft Office PowerPoint</Application>
  <PresentationFormat>Widescreen</PresentationFormat>
  <Paragraphs>91</Paragraphs>
  <Slides>18</Slides>
  <Notes>0</Notes>
  <HiddenSlides>14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Avenir Book</vt:lpstr>
      <vt:lpstr>Calibri</vt:lpstr>
      <vt:lpstr>Georgia Pro Cond Light</vt:lpstr>
      <vt:lpstr>Speak Pro</vt:lpstr>
      <vt:lpstr>RetrospectVTI</vt:lpstr>
      <vt:lpstr>Membership </vt:lpstr>
      <vt:lpstr>Membership Chair  Central KY East</vt:lpstr>
      <vt:lpstr>Membership Chair  Central KY West</vt:lpstr>
      <vt:lpstr>Membership Chair  Northern District</vt:lpstr>
      <vt:lpstr>Membership Chair  5th District</vt:lpstr>
      <vt:lpstr>Membership Chair  1st District</vt:lpstr>
      <vt:lpstr>Membership Chair  2nd District</vt:lpstr>
      <vt:lpstr>Membership Chair  3rd District Main Cont.</vt:lpstr>
      <vt:lpstr>Membership Chair  3rd District Warren Co.</vt:lpstr>
      <vt:lpstr>Membership Chair  4th District </vt:lpstr>
      <vt:lpstr>Membership Chair  Middle Cumberland</vt:lpstr>
      <vt:lpstr>Membership Chair  Upper Cumberland</vt:lpstr>
      <vt:lpstr>Membership Chair  Upper KY River</vt:lpstr>
      <vt:lpstr>Membership Chair  Big Sandy</vt:lpstr>
      <vt:lpstr>Membership Chair  Eastern</vt:lpstr>
      <vt:lpstr>           2023-24 Membership Goal</vt:lpstr>
      <vt:lpstr>          New Membership Handbook</vt:lpstr>
      <vt:lpstr>   What to do when.......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Benefits</dc:title>
  <dc:creator>Greg Greene</dc:creator>
  <cp:lastModifiedBy>Tim Abrams</cp:lastModifiedBy>
  <cp:revision>22</cp:revision>
  <dcterms:created xsi:type="dcterms:W3CDTF">2022-08-16T16:23:45Z</dcterms:created>
  <dcterms:modified xsi:type="dcterms:W3CDTF">2023-08-23T14:31:41Z</dcterms:modified>
</cp:coreProperties>
</file>